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11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10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11 </a:t>
            </a:r>
            <a:r>
              <a:rPr lang="kk-KZ" altLang="ru-RU" sz="1200" b="1" dirty="0" smtClean="0">
                <a:latin typeface="Times New Roman" pitchFamily="18" charset="0"/>
                <a:ea typeface="Times New Roman KZ" pitchFamily="18" charset="0"/>
                <a:cs typeface="Times New Roman" pitchFamily="18" charset="0"/>
              </a:rPr>
              <a:t>маусым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таңертең және күндіз жаңбыр, найзағай</a:t>
            </a:r>
            <a:r>
              <a:rPr lang="kk-KZ" sz="1200" dirty="0" smtClean="0">
                <a:latin typeface="Times New Roman" pitchFamily="18" charset="0"/>
                <a:cs typeface="Times New Roman" pitchFamily="18" charset="0"/>
              </a:rPr>
              <a:t>. Оңтүстік-батыстан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26-28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12 маусымға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маусым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12 </a:t>
            </a:r>
            <a:r>
              <a:rPr lang="ru-RU" sz="1200" b="1" dirty="0" err="1" smtClean="0">
                <a:latin typeface="Times New Roman" pitchFamily="18" charset="0"/>
                <a:ea typeface="Times New Roman KZ" pitchFamily="18" charset="0"/>
                <a:cs typeface="Times New Roman" pitchFamily="18" charset="0"/>
              </a:rPr>
              <a:t>маусым</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algn="ct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жауын-шашынсыз. Оңтүстік-шығыстан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3-8</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16-18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27</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1601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0,32</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160</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Times New Roman" pitchFamily="18" charset="0"/>
                          <a:cs typeface="Times New Roman" pitchFamily="18" charset="0"/>
                        </a:rPr>
                        <a:t>1,05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Айтуган А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22893</TotalTime>
  <Words>526</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5911</cp:revision>
  <cp:lastPrinted>2021-07-01T03:56:27Z</cp:lastPrinted>
  <dcterms:created xsi:type="dcterms:W3CDTF">2018-03-27T06:03:00Z</dcterms:created>
  <dcterms:modified xsi:type="dcterms:W3CDTF">2026-06-10T07:39:43Z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